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28803600" cy="51123850"/>
  <p:notesSz cx="6888163" cy="10020300"/>
  <p:defaultTextStyle>
    <a:defPPr>
      <a:defRPr lang="zh-TW"/>
    </a:defPPr>
    <a:lvl1pPr marL="0" algn="l" defTabSz="2283623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1pPr>
    <a:lvl2pPr marL="2283623" algn="l" defTabSz="2283623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2pPr>
    <a:lvl3pPr marL="4567245" algn="l" defTabSz="2283623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3pPr>
    <a:lvl4pPr marL="6850868" algn="l" defTabSz="2283623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4pPr>
    <a:lvl5pPr marL="9134490" algn="l" defTabSz="2283623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5pPr>
    <a:lvl6pPr marL="11418113" algn="l" defTabSz="2283623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6pPr>
    <a:lvl7pPr marL="13701735" algn="l" defTabSz="2283623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7pPr>
    <a:lvl8pPr marL="15985358" algn="l" defTabSz="2283623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8pPr>
    <a:lvl9pPr marL="18268980" algn="l" defTabSz="2283623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102">
          <p15:clr>
            <a:srgbClr val="A4A3A4"/>
          </p15:clr>
        </p15:guide>
        <p15:guide id="2" pos="90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608" autoAdjust="0"/>
    <p:restoredTop sz="94662"/>
  </p:normalViewPr>
  <p:slideViewPr>
    <p:cSldViewPr snapToGrid="0" snapToObjects="1">
      <p:cViewPr varScale="1">
        <p:scale>
          <a:sx n="11" d="100"/>
          <a:sy n="11" d="100"/>
        </p:scale>
        <p:origin x="3211" y="62"/>
      </p:cViewPr>
      <p:guideLst>
        <p:guide orient="horz" pos="16102"/>
        <p:guide pos="90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160270" y="15881533"/>
            <a:ext cx="24483060" cy="10958492"/>
          </a:xfrm>
        </p:spPr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子標題 2"/>
          <p:cNvSpPr>
            <a:spLocks noGrp="1"/>
          </p:cNvSpPr>
          <p:nvPr>
            <p:ph type="subTitle" idx="1"/>
          </p:nvPr>
        </p:nvSpPr>
        <p:spPr>
          <a:xfrm>
            <a:off x="4320540" y="28970182"/>
            <a:ext cx="20162520" cy="1306498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2836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5672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8508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1344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4181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7017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9853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268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TW" altLang="en-US"/>
              <a:t> 按一下以編輯母片子標題樣式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2020/11/4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739877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2020/11/4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514558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783225" y="15266150"/>
            <a:ext cx="20412551" cy="325168991"/>
          </a:xfrm>
        </p:spPr>
        <p:txBody>
          <a:bodyPr vert="eaVert"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35568" y="15266150"/>
            <a:ext cx="60767595" cy="325168991"/>
          </a:xfrm>
        </p:spPr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2020/11/4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854970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2020/11/4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812547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75286" y="32851811"/>
            <a:ext cx="24483060" cy="10153765"/>
          </a:xfrm>
        </p:spPr>
        <p:txBody>
          <a:bodyPr anchor="t"/>
          <a:lstStyle>
            <a:lvl1pPr algn="l">
              <a:defRPr sz="20000" b="1" cap="all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75286" y="21668473"/>
            <a:ext cx="24483060" cy="11183338"/>
          </a:xfrm>
        </p:spPr>
        <p:txBody>
          <a:bodyPr anchor="b"/>
          <a:lstStyle>
            <a:lvl1pPr marL="0" indent="0">
              <a:buNone/>
              <a:defRPr sz="10000">
                <a:solidFill>
                  <a:schemeClr val="tx1">
                    <a:tint val="75000"/>
                  </a:schemeClr>
                </a:solidFill>
              </a:defRPr>
            </a:lvl1pPr>
            <a:lvl2pPr marL="2283623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2pPr>
            <a:lvl3pPr marL="4567245" indent="0">
              <a:buNone/>
              <a:defRPr sz="8000">
                <a:solidFill>
                  <a:schemeClr val="tx1">
                    <a:tint val="75000"/>
                  </a:schemeClr>
                </a:solidFill>
              </a:defRPr>
            </a:lvl3pPr>
            <a:lvl4pPr marL="6850868" indent="0">
              <a:buNone/>
              <a:defRPr sz="7000">
                <a:solidFill>
                  <a:schemeClr val="tx1">
                    <a:tint val="75000"/>
                  </a:schemeClr>
                </a:solidFill>
              </a:defRPr>
            </a:lvl4pPr>
            <a:lvl5pPr marL="9134490" indent="0">
              <a:buNone/>
              <a:defRPr sz="7000">
                <a:solidFill>
                  <a:schemeClr val="tx1">
                    <a:tint val="75000"/>
                  </a:schemeClr>
                </a:solidFill>
              </a:defRPr>
            </a:lvl5pPr>
            <a:lvl6pPr marL="11418113" indent="0">
              <a:buNone/>
              <a:defRPr sz="7000">
                <a:solidFill>
                  <a:schemeClr val="tx1">
                    <a:tint val="75000"/>
                  </a:schemeClr>
                </a:solidFill>
              </a:defRPr>
            </a:lvl6pPr>
            <a:lvl7pPr marL="13701735" indent="0">
              <a:buNone/>
              <a:defRPr sz="7000">
                <a:solidFill>
                  <a:schemeClr val="tx1">
                    <a:tint val="75000"/>
                  </a:schemeClr>
                </a:solidFill>
              </a:defRPr>
            </a:lvl7pPr>
            <a:lvl8pPr marL="15985358" indent="0">
              <a:buNone/>
              <a:defRPr sz="7000">
                <a:solidFill>
                  <a:schemeClr val="tx1">
                    <a:tint val="75000"/>
                  </a:schemeClr>
                </a:solidFill>
              </a:defRPr>
            </a:lvl8pPr>
            <a:lvl9pPr marL="18268980" indent="0">
              <a:buNone/>
              <a:defRPr sz="7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2020/11/4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745880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35570" y="88922363"/>
            <a:ext cx="40590072" cy="251512778"/>
          </a:xfrm>
        </p:spPr>
        <p:txBody>
          <a:bodyPr/>
          <a:lstStyle>
            <a:lvl1pPr>
              <a:defRPr sz="14000"/>
            </a:lvl1pPr>
            <a:lvl2pPr>
              <a:defRPr sz="12000"/>
            </a:lvl2pPr>
            <a:lvl3pPr>
              <a:defRPr sz="100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605700" y="88922363"/>
            <a:ext cx="40590075" cy="251512778"/>
          </a:xfrm>
        </p:spPr>
        <p:txBody>
          <a:bodyPr/>
          <a:lstStyle>
            <a:lvl1pPr>
              <a:defRPr sz="14000"/>
            </a:lvl1pPr>
            <a:lvl2pPr>
              <a:defRPr sz="12000"/>
            </a:lvl2pPr>
            <a:lvl3pPr>
              <a:defRPr sz="100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2020/11/4</a:t>
            </a:fld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56219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40180" y="2047324"/>
            <a:ext cx="25923240" cy="8520642"/>
          </a:xfrm>
        </p:spPr>
        <p:txBody>
          <a:bodyPr/>
          <a:lstStyle>
            <a:lvl1pPr>
              <a:defRPr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440180" y="11443699"/>
            <a:ext cx="12726592" cy="4769189"/>
          </a:xfrm>
        </p:spPr>
        <p:txBody>
          <a:bodyPr anchor="b"/>
          <a:lstStyle>
            <a:lvl1pPr marL="0" indent="0">
              <a:buNone/>
              <a:defRPr sz="12000" b="1"/>
            </a:lvl1pPr>
            <a:lvl2pPr marL="2283623" indent="0">
              <a:buNone/>
              <a:defRPr sz="10000" b="1"/>
            </a:lvl2pPr>
            <a:lvl3pPr marL="4567245" indent="0">
              <a:buNone/>
              <a:defRPr sz="9000" b="1"/>
            </a:lvl3pPr>
            <a:lvl4pPr marL="6850868" indent="0">
              <a:buNone/>
              <a:defRPr sz="8000" b="1"/>
            </a:lvl4pPr>
            <a:lvl5pPr marL="9134490" indent="0">
              <a:buNone/>
              <a:defRPr sz="8000" b="1"/>
            </a:lvl5pPr>
            <a:lvl6pPr marL="11418113" indent="0">
              <a:buNone/>
              <a:defRPr sz="8000" b="1"/>
            </a:lvl6pPr>
            <a:lvl7pPr marL="13701735" indent="0">
              <a:buNone/>
              <a:defRPr sz="8000" b="1"/>
            </a:lvl7pPr>
            <a:lvl8pPr marL="15985358" indent="0">
              <a:buNone/>
              <a:defRPr sz="8000" b="1"/>
            </a:lvl8pPr>
            <a:lvl9pPr marL="18268980" indent="0">
              <a:buNone/>
              <a:defRPr sz="80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440180" y="16212887"/>
            <a:ext cx="12726592" cy="29455389"/>
          </a:xfrm>
        </p:spPr>
        <p:txBody>
          <a:bodyPr/>
          <a:lstStyle>
            <a:lvl1pPr>
              <a:defRPr sz="12000"/>
            </a:lvl1pPr>
            <a:lvl2pPr>
              <a:defRPr sz="10000"/>
            </a:lvl2pPr>
            <a:lvl3pPr>
              <a:defRPr sz="9000"/>
            </a:lvl3pPr>
            <a:lvl4pPr>
              <a:defRPr sz="8000"/>
            </a:lvl4pPr>
            <a:lvl5pPr>
              <a:defRPr sz="8000"/>
            </a:lvl5pPr>
            <a:lvl6pPr>
              <a:defRPr sz="8000"/>
            </a:lvl6pPr>
            <a:lvl7pPr>
              <a:defRPr sz="8000"/>
            </a:lvl7pPr>
            <a:lvl8pPr>
              <a:defRPr sz="8000"/>
            </a:lvl8pPr>
            <a:lvl9pPr>
              <a:defRPr sz="8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4631830" y="11443699"/>
            <a:ext cx="12731591" cy="4769189"/>
          </a:xfrm>
        </p:spPr>
        <p:txBody>
          <a:bodyPr anchor="b"/>
          <a:lstStyle>
            <a:lvl1pPr marL="0" indent="0">
              <a:buNone/>
              <a:defRPr sz="12000" b="1"/>
            </a:lvl1pPr>
            <a:lvl2pPr marL="2283623" indent="0">
              <a:buNone/>
              <a:defRPr sz="10000" b="1"/>
            </a:lvl2pPr>
            <a:lvl3pPr marL="4567245" indent="0">
              <a:buNone/>
              <a:defRPr sz="9000" b="1"/>
            </a:lvl3pPr>
            <a:lvl4pPr marL="6850868" indent="0">
              <a:buNone/>
              <a:defRPr sz="8000" b="1"/>
            </a:lvl4pPr>
            <a:lvl5pPr marL="9134490" indent="0">
              <a:buNone/>
              <a:defRPr sz="8000" b="1"/>
            </a:lvl5pPr>
            <a:lvl6pPr marL="11418113" indent="0">
              <a:buNone/>
              <a:defRPr sz="8000" b="1"/>
            </a:lvl6pPr>
            <a:lvl7pPr marL="13701735" indent="0">
              <a:buNone/>
              <a:defRPr sz="8000" b="1"/>
            </a:lvl7pPr>
            <a:lvl8pPr marL="15985358" indent="0">
              <a:buNone/>
              <a:defRPr sz="8000" b="1"/>
            </a:lvl8pPr>
            <a:lvl9pPr marL="18268980" indent="0">
              <a:buNone/>
              <a:defRPr sz="80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4631830" y="16212887"/>
            <a:ext cx="12731591" cy="29455389"/>
          </a:xfrm>
        </p:spPr>
        <p:txBody>
          <a:bodyPr/>
          <a:lstStyle>
            <a:lvl1pPr>
              <a:defRPr sz="12000"/>
            </a:lvl1pPr>
            <a:lvl2pPr>
              <a:defRPr sz="10000"/>
            </a:lvl2pPr>
            <a:lvl3pPr>
              <a:defRPr sz="9000"/>
            </a:lvl3pPr>
            <a:lvl4pPr>
              <a:defRPr sz="8000"/>
            </a:lvl4pPr>
            <a:lvl5pPr>
              <a:defRPr sz="8000"/>
            </a:lvl5pPr>
            <a:lvl6pPr>
              <a:defRPr sz="8000"/>
            </a:lvl6pPr>
            <a:lvl7pPr>
              <a:defRPr sz="8000"/>
            </a:lvl7pPr>
            <a:lvl8pPr>
              <a:defRPr sz="8000"/>
            </a:lvl8pPr>
            <a:lvl9pPr>
              <a:defRPr sz="8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2020/11/4</a:t>
            </a:fld>
            <a:endParaRPr kumimoji="1"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337269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2020/11/4</a:t>
            </a:fld>
            <a:endParaRPr kumimoji="1"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153100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2020/11/4</a:t>
            </a:fld>
            <a:endParaRPr kumimoji="1"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461779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40182" y="2035487"/>
            <a:ext cx="9476186" cy="8662652"/>
          </a:xfrm>
        </p:spPr>
        <p:txBody>
          <a:bodyPr anchor="b"/>
          <a:lstStyle>
            <a:lvl1pPr algn="l">
              <a:defRPr sz="10000" b="1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261407" y="2035490"/>
            <a:ext cx="16102013" cy="43632790"/>
          </a:xfrm>
        </p:spPr>
        <p:txBody>
          <a:bodyPr/>
          <a:lstStyle>
            <a:lvl1pPr>
              <a:defRPr sz="16000"/>
            </a:lvl1pPr>
            <a:lvl2pPr>
              <a:defRPr sz="14000"/>
            </a:lvl2pPr>
            <a:lvl3pPr>
              <a:defRPr sz="12000"/>
            </a:lvl3pPr>
            <a:lvl4pPr>
              <a:defRPr sz="10000"/>
            </a:lvl4pPr>
            <a:lvl5pPr>
              <a:defRPr sz="10000"/>
            </a:lvl5pPr>
            <a:lvl6pPr>
              <a:defRPr sz="10000"/>
            </a:lvl6pPr>
            <a:lvl7pPr>
              <a:defRPr sz="10000"/>
            </a:lvl7pPr>
            <a:lvl8pPr>
              <a:defRPr sz="10000"/>
            </a:lvl8pPr>
            <a:lvl9pPr>
              <a:defRPr sz="10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440182" y="10698143"/>
            <a:ext cx="9476186" cy="34970137"/>
          </a:xfrm>
        </p:spPr>
        <p:txBody>
          <a:bodyPr/>
          <a:lstStyle>
            <a:lvl1pPr marL="0" indent="0">
              <a:buNone/>
              <a:defRPr sz="7000"/>
            </a:lvl1pPr>
            <a:lvl2pPr marL="2283623" indent="0">
              <a:buNone/>
              <a:defRPr sz="6000"/>
            </a:lvl2pPr>
            <a:lvl3pPr marL="4567245" indent="0">
              <a:buNone/>
              <a:defRPr sz="5000"/>
            </a:lvl3pPr>
            <a:lvl4pPr marL="6850868" indent="0">
              <a:buNone/>
              <a:defRPr sz="4500"/>
            </a:lvl4pPr>
            <a:lvl5pPr marL="9134490" indent="0">
              <a:buNone/>
              <a:defRPr sz="4500"/>
            </a:lvl5pPr>
            <a:lvl6pPr marL="11418113" indent="0">
              <a:buNone/>
              <a:defRPr sz="4500"/>
            </a:lvl6pPr>
            <a:lvl7pPr marL="13701735" indent="0">
              <a:buNone/>
              <a:defRPr sz="4500"/>
            </a:lvl7pPr>
            <a:lvl8pPr marL="15985358" indent="0">
              <a:buNone/>
              <a:defRPr sz="4500"/>
            </a:lvl8pPr>
            <a:lvl9pPr marL="18268980" indent="0">
              <a:buNone/>
              <a:defRPr sz="45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2020/11/4</a:t>
            </a:fld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989264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645707" y="35786695"/>
            <a:ext cx="17282160" cy="4224822"/>
          </a:xfrm>
        </p:spPr>
        <p:txBody>
          <a:bodyPr anchor="b"/>
          <a:lstStyle>
            <a:lvl1pPr algn="l">
              <a:defRPr sz="10000" b="1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645707" y="4568011"/>
            <a:ext cx="17282160" cy="30674310"/>
          </a:xfrm>
        </p:spPr>
        <p:txBody>
          <a:bodyPr/>
          <a:lstStyle>
            <a:lvl1pPr marL="0" indent="0">
              <a:buNone/>
              <a:defRPr sz="16000"/>
            </a:lvl1pPr>
            <a:lvl2pPr marL="2283623" indent="0">
              <a:buNone/>
              <a:defRPr sz="14000"/>
            </a:lvl2pPr>
            <a:lvl3pPr marL="4567245" indent="0">
              <a:buNone/>
              <a:defRPr sz="12000"/>
            </a:lvl3pPr>
            <a:lvl4pPr marL="6850868" indent="0">
              <a:buNone/>
              <a:defRPr sz="10000"/>
            </a:lvl4pPr>
            <a:lvl5pPr marL="9134490" indent="0">
              <a:buNone/>
              <a:defRPr sz="10000"/>
            </a:lvl5pPr>
            <a:lvl6pPr marL="11418113" indent="0">
              <a:buNone/>
              <a:defRPr sz="10000"/>
            </a:lvl6pPr>
            <a:lvl7pPr marL="13701735" indent="0">
              <a:buNone/>
              <a:defRPr sz="10000"/>
            </a:lvl7pPr>
            <a:lvl8pPr marL="15985358" indent="0">
              <a:buNone/>
              <a:defRPr sz="10000"/>
            </a:lvl8pPr>
            <a:lvl9pPr marL="18268980" indent="0">
              <a:buNone/>
              <a:defRPr sz="10000"/>
            </a:lvl9pPr>
          </a:lstStyle>
          <a:p>
            <a:endParaRPr kumimoji="1"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645707" y="40011517"/>
            <a:ext cx="17282160" cy="5999948"/>
          </a:xfrm>
        </p:spPr>
        <p:txBody>
          <a:bodyPr/>
          <a:lstStyle>
            <a:lvl1pPr marL="0" indent="0">
              <a:buNone/>
              <a:defRPr sz="7000"/>
            </a:lvl1pPr>
            <a:lvl2pPr marL="2283623" indent="0">
              <a:buNone/>
              <a:defRPr sz="6000"/>
            </a:lvl2pPr>
            <a:lvl3pPr marL="4567245" indent="0">
              <a:buNone/>
              <a:defRPr sz="5000"/>
            </a:lvl3pPr>
            <a:lvl4pPr marL="6850868" indent="0">
              <a:buNone/>
              <a:defRPr sz="4500"/>
            </a:lvl4pPr>
            <a:lvl5pPr marL="9134490" indent="0">
              <a:buNone/>
              <a:defRPr sz="4500"/>
            </a:lvl5pPr>
            <a:lvl6pPr marL="11418113" indent="0">
              <a:buNone/>
              <a:defRPr sz="4500"/>
            </a:lvl6pPr>
            <a:lvl7pPr marL="13701735" indent="0">
              <a:buNone/>
              <a:defRPr sz="4500"/>
            </a:lvl7pPr>
            <a:lvl8pPr marL="15985358" indent="0">
              <a:buNone/>
              <a:defRPr sz="4500"/>
            </a:lvl8pPr>
            <a:lvl9pPr marL="18268980" indent="0">
              <a:buNone/>
              <a:defRPr sz="45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2020/11/4</a:t>
            </a:fld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88800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1440180" y="2047324"/>
            <a:ext cx="25923240" cy="8520642"/>
          </a:xfrm>
          <a:prstGeom prst="rect">
            <a:avLst/>
          </a:prstGeom>
        </p:spPr>
        <p:txBody>
          <a:bodyPr vert="horz" lIns="456725" tIns="228362" rIns="456725" bIns="228362" rtlCol="0" anchor="ctr">
            <a:normAutofit/>
          </a:bodyPr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440180" y="11928902"/>
            <a:ext cx="25923240" cy="33739378"/>
          </a:xfrm>
          <a:prstGeom prst="rect">
            <a:avLst/>
          </a:prstGeom>
        </p:spPr>
        <p:txBody>
          <a:bodyPr vert="horz" lIns="456725" tIns="228362" rIns="456725" bIns="228362" rtlCol="0">
            <a:normAutofit/>
          </a:bodyPr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1440180" y="47384239"/>
            <a:ext cx="6720840" cy="2721872"/>
          </a:xfrm>
          <a:prstGeom prst="rect">
            <a:avLst/>
          </a:prstGeom>
        </p:spPr>
        <p:txBody>
          <a:bodyPr vert="horz" lIns="456725" tIns="228362" rIns="456725" bIns="228362" rtlCol="0" anchor="ctr"/>
          <a:lstStyle>
            <a:lvl1pPr algn="l">
              <a:defRPr sz="6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F18B4-3DDA-054D-B313-3AD416B5206A}" type="datetimeFigureOut">
              <a:rPr kumimoji="1" lang="zh-TW" altLang="en-US" smtClean="0"/>
              <a:t>2020/11/4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9841230" y="47384239"/>
            <a:ext cx="9121140" cy="2721872"/>
          </a:xfrm>
          <a:prstGeom prst="rect">
            <a:avLst/>
          </a:prstGeom>
        </p:spPr>
        <p:txBody>
          <a:bodyPr vert="horz" lIns="456725" tIns="228362" rIns="456725" bIns="228362" rtlCol="0" anchor="ctr"/>
          <a:lstStyle>
            <a:lvl1pPr algn="ctr">
              <a:defRPr sz="6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20642580" y="47384239"/>
            <a:ext cx="6720840" cy="2721872"/>
          </a:xfrm>
          <a:prstGeom prst="rect">
            <a:avLst/>
          </a:prstGeom>
        </p:spPr>
        <p:txBody>
          <a:bodyPr vert="horz" lIns="456725" tIns="228362" rIns="456725" bIns="228362" rtlCol="0" anchor="ctr"/>
          <a:lstStyle>
            <a:lvl1pPr algn="r">
              <a:defRPr sz="6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E62517C9-280E-3042-B1F9-28BB6F5D9A97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6350" y="6350"/>
            <a:ext cx="28797250" cy="51128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056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283623" rtl="0" eaLnBrk="1" latinLnBrk="0" hangingPunct="1">
        <a:spcBef>
          <a:spcPct val="0"/>
        </a:spcBef>
        <a:buNone/>
        <a:defRPr sz="2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2717" indent="-1712717" algn="l" defTabSz="2283623" rtl="0" eaLnBrk="1" latinLnBrk="0" hangingPunct="1">
        <a:spcBef>
          <a:spcPct val="20000"/>
        </a:spcBef>
        <a:buFont typeface="Arial"/>
        <a:buChar char="•"/>
        <a:defRPr sz="16000" kern="1200">
          <a:solidFill>
            <a:schemeClr val="tx1"/>
          </a:solidFill>
          <a:latin typeface="+mn-lt"/>
          <a:ea typeface="+mn-ea"/>
          <a:cs typeface="+mn-cs"/>
        </a:defRPr>
      </a:lvl1pPr>
      <a:lvl2pPr marL="3710887" indent="-1427264" algn="l" defTabSz="2283623" rtl="0" eaLnBrk="1" latinLnBrk="0" hangingPunct="1">
        <a:spcBef>
          <a:spcPct val="20000"/>
        </a:spcBef>
        <a:buFont typeface="Arial"/>
        <a:buChar char="–"/>
        <a:defRPr sz="14000" kern="1200">
          <a:solidFill>
            <a:schemeClr val="tx1"/>
          </a:solidFill>
          <a:latin typeface="+mn-lt"/>
          <a:ea typeface="+mn-ea"/>
          <a:cs typeface="+mn-cs"/>
        </a:defRPr>
      </a:lvl2pPr>
      <a:lvl3pPr marL="5709056" indent="-1141811" algn="l" defTabSz="2283623" rtl="0" eaLnBrk="1" latinLnBrk="0" hangingPunct="1">
        <a:spcBef>
          <a:spcPct val="20000"/>
        </a:spcBef>
        <a:buFont typeface="Arial"/>
        <a:buChar char="•"/>
        <a:defRPr sz="12000" kern="1200">
          <a:solidFill>
            <a:schemeClr val="tx1"/>
          </a:solidFill>
          <a:latin typeface="+mn-lt"/>
          <a:ea typeface="+mn-ea"/>
          <a:cs typeface="+mn-cs"/>
        </a:defRPr>
      </a:lvl3pPr>
      <a:lvl4pPr marL="7992679" indent="-1141811" algn="l" defTabSz="2283623" rtl="0" eaLnBrk="1" latinLnBrk="0" hangingPunct="1">
        <a:spcBef>
          <a:spcPct val="20000"/>
        </a:spcBef>
        <a:buFont typeface="Arial"/>
        <a:buChar char="–"/>
        <a:defRPr sz="10000" kern="1200">
          <a:solidFill>
            <a:schemeClr val="tx1"/>
          </a:solidFill>
          <a:latin typeface="+mn-lt"/>
          <a:ea typeface="+mn-ea"/>
          <a:cs typeface="+mn-cs"/>
        </a:defRPr>
      </a:lvl4pPr>
      <a:lvl5pPr marL="10276302" indent="-1141811" algn="l" defTabSz="2283623" rtl="0" eaLnBrk="1" latinLnBrk="0" hangingPunct="1">
        <a:spcBef>
          <a:spcPct val="20000"/>
        </a:spcBef>
        <a:buFont typeface="Arial"/>
        <a:buChar char="»"/>
        <a:defRPr sz="10000" kern="1200">
          <a:solidFill>
            <a:schemeClr val="tx1"/>
          </a:solidFill>
          <a:latin typeface="+mn-lt"/>
          <a:ea typeface="+mn-ea"/>
          <a:cs typeface="+mn-cs"/>
        </a:defRPr>
      </a:lvl5pPr>
      <a:lvl6pPr marL="12559924" indent="-1141811" algn="l" defTabSz="2283623" rtl="0" eaLnBrk="1" latinLnBrk="0" hangingPunct="1">
        <a:spcBef>
          <a:spcPct val="20000"/>
        </a:spcBef>
        <a:buFont typeface="Arial"/>
        <a:buChar char="•"/>
        <a:defRPr sz="100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547" indent="-1141811" algn="l" defTabSz="2283623" rtl="0" eaLnBrk="1" latinLnBrk="0" hangingPunct="1">
        <a:spcBef>
          <a:spcPct val="20000"/>
        </a:spcBef>
        <a:buFont typeface="Arial"/>
        <a:buChar char="•"/>
        <a:defRPr sz="10000" kern="1200">
          <a:solidFill>
            <a:schemeClr val="tx1"/>
          </a:solidFill>
          <a:latin typeface="+mn-lt"/>
          <a:ea typeface="+mn-ea"/>
          <a:cs typeface="+mn-cs"/>
        </a:defRPr>
      </a:lvl7pPr>
      <a:lvl8pPr marL="17127169" indent="-1141811" algn="l" defTabSz="2283623" rtl="0" eaLnBrk="1" latinLnBrk="0" hangingPunct="1">
        <a:spcBef>
          <a:spcPct val="20000"/>
        </a:spcBef>
        <a:buFont typeface="Arial"/>
        <a:buChar char="•"/>
        <a:defRPr sz="10000" kern="1200">
          <a:solidFill>
            <a:schemeClr val="tx1"/>
          </a:solidFill>
          <a:latin typeface="+mn-lt"/>
          <a:ea typeface="+mn-ea"/>
          <a:cs typeface="+mn-cs"/>
        </a:defRPr>
      </a:lvl8pPr>
      <a:lvl9pPr marL="19410792" indent="-1141811" algn="l" defTabSz="2283623" rtl="0" eaLnBrk="1" latinLnBrk="0" hangingPunct="1">
        <a:spcBef>
          <a:spcPct val="20000"/>
        </a:spcBef>
        <a:buFont typeface="Arial"/>
        <a:buChar char="•"/>
        <a:defRPr sz="10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2283623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3623" algn="l" defTabSz="2283623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4567245" algn="l" defTabSz="2283623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3pPr>
      <a:lvl4pPr marL="6850868" algn="l" defTabSz="2283623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9134490" algn="l" defTabSz="2283623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11418113" algn="l" defTabSz="2283623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3701735" algn="l" defTabSz="2283623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5985358" algn="l" defTabSz="2283623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8268980" algn="l" defTabSz="2283623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1230089" y="9069970"/>
            <a:ext cx="13320000" cy="20405586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2400"/>
              </a:spcBef>
            </a:pPr>
            <a:r>
              <a:rPr lang="en-US" altLang="zh-TW" sz="6000" dirty="0"/>
              <a:t>Purpose</a:t>
            </a:r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zh-TW" altLang="en-US" sz="60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1230089" y="29448535"/>
            <a:ext cx="13320000" cy="20405586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6000" dirty="0"/>
              <a:t>Materials and Methods</a:t>
            </a:r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zh-TW" altLang="en-US" sz="60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14534147" y="9069965"/>
            <a:ext cx="13320000" cy="20405586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6000" dirty="0"/>
              <a:t>Results</a:t>
            </a:r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zh-TW" altLang="en-US" sz="6000" dirty="0"/>
          </a:p>
        </p:txBody>
      </p:sp>
      <p:sp>
        <p:nvSpPr>
          <p:cNvPr id="10" name="文字方塊 9"/>
          <p:cNvSpPr txBox="1"/>
          <p:nvPr/>
        </p:nvSpPr>
        <p:spPr>
          <a:xfrm>
            <a:off x="22827342" y="1086143"/>
            <a:ext cx="551905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0000" b="1" dirty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P001</a:t>
            </a:r>
            <a:endParaRPr lang="zh-TW" altLang="en-US" sz="10000" b="1" dirty="0"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309912" y="4457049"/>
            <a:ext cx="2654423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3600"/>
              </a:spcAft>
            </a:pPr>
            <a:r>
              <a:rPr lang="zh-TW" altLang="en-US" sz="6000" b="1" kern="1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論文題目</a:t>
            </a:r>
            <a:endParaRPr lang="zh-TW" altLang="zh-TW" sz="6000" kern="1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ctr">
              <a:spcAft>
                <a:spcPts val="3600"/>
              </a:spcAft>
            </a:pPr>
            <a:r>
              <a:rPr lang="zh-TW" altLang="zh-TW" sz="4000" kern="1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作者姓名 </a:t>
            </a:r>
            <a:r>
              <a:rPr lang="zh-TW" altLang="zh-TW" sz="4000" kern="100" dirty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不同單位時右上角加註數字上標</a:t>
            </a:r>
            <a:r>
              <a:rPr lang="en-US" altLang="zh-TW" sz="4000" kern="100" baseline="30000" dirty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1,2,3…</a:t>
            </a:r>
            <a:endParaRPr lang="zh-TW" altLang="zh-TW" sz="4000" kern="1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ctr">
              <a:spcAft>
                <a:spcPts val="3600"/>
              </a:spcAft>
            </a:pPr>
            <a:r>
              <a:rPr lang="zh-TW" altLang="zh-TW" sz="4000" kern="1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服務機關</a:t>
            </a:r>
            <a:r>
              <a:rPr lang="en-US" altLang="zh-TW" sz="4000" kern="1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/</a:t>
            </a:r>
            <a:r>
              <a:rPr lang="zh-TW" altLang="zh-TW" sz="4000" kern="1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單位</a:t>
            </a:r>
            <a:r>
              <a:rPr lang="zh-TW" altLang="en-US" sz="4000" kern="1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zh-TW" altLang="zh-TW" sz="4000" kern="100" dirty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不同單位時</a:t>
            </a:r>
            <a:r>
              <a:rPr lang="zh-TW" altLang="en-US" sz="4000" kern="100" dirty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左</a:t>
            </a:r>
            <a:r>
              <a:rPr lang="zh-TW" altLang="zh-TW" sz="4000" kern="100" dirty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上角加註數字上標</a:t>
            </a:r>
            <a:r>
              <a:rPr lang="en-US" altLang="zh-TW" sz="4000" kern="100" baseline="30000" dirty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1,2,3…</a:t>
            </a:r>
          </a:p>
        </p:txBody>
      </p:sp>
      <p:sp>
        <p:nvSpPr>
          <p:cNvPr id="12" name="文字方塊 11"/>
          <p:cNvSpPr txBox="1"/>
          <p:nvPr/>
        </p:nvSpPr>
        <p:spPr>
          <a:xfrm>
            <a:off x="14534146" y="29448535"/>
            <a:ext cx="13320000" cy="20405586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6000" dirty="0"/>
              <a:t>Conclusion</a:t>
            </a:r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zh-TW" altLang="en-US" sz="6000" dirty="0"/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E6595652-1D5E-964E-91F5-3321BE5A7CC1}"/>
              </a:ext>
            </a:extLst>
          </p:cNvPr>
          <p:cNvSpPr txBox="1"/>
          <p:nvPr/>
        </p:nvSpPr>
        <p:spPr>
          <a:xfrm>
            <a:off x="24002286" y="3739602"/>
            <a:ext cx="48013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6000" dirty="0">
                <a:solidFill>
                  <a:srgbClr val="FF0000"/>
                </a:solidFill>
              </a:rPr>
              <a:t>請填海報編號</a:t>
            </a:r>
            <a:endParaRPr kumimoji="1" lang="zh-TW" altLang="en-US" sz="6000" dirty="0">
              <a:solidFill>
                <a:srgbClr val="FF0000"/>
              </a:solidFill>
            </a:endParaRPr>
          </a:p>
        </p:txBody>
      </p:sp>
      <p:sp>
        <p:nvSpPr>
          <p:cNvPr id="6" name="向下箭號 5">
            <a:extLst>
              <a:ext uri="{FF2B5EF4-FFF2-40B4-BE49-F238E27FC236}">
                <a16:creationId xmlns:a16="http://schemas.microsoft.com/office/drawing/2014/main" id="{08AA0AFF-4C85-D64E-B823-F26903CD2FE0}"/>
              </a:ext>
            </a:extLst>
          </p:cNvPr>
          <p:cNvSpPr/>
          <p:nvPr/>
        </p:nvSpPr>
        <p:spPr>
          <a:xfrm>
            <a:off x="25872086" y="3014227"/>
            <a:ext cx="1061714" cy="849085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47758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42</Words>
  <Application>Microsoft Office PowerPoint</Application>
  <PresentationFormat>自訂</PresentationFormat>
  <Paragraphs>85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Arial Unicode MS</vt:lpstr>
      <vt:lpstr>Microsoft JhengHei</vt:lpstr>
      <vt:lpstr>Arial</vt:lpstr>
      <vt:lpstr>Calibri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主題</dc:title>
  <dc:creator>Ju Jamsred</dc:creator>
  <cp:lastModifiedBy>TAOG 台灣婦產科醫學會</cp:lastModifiedBy>
  <cp:revision>25</cp:revision>
  <cp:lastPrinted>2017-01-04T04:39:03Z</cp:lastPrinted>
  <dcterms:created xsi:type="dcterms:W3CDTF">2016-08-18T10:41:02Z</dcterms:created>
  <dcterms:modified xsi:type="dcterms:W3CDTF">2020-11-04T02:43:12Z</dcterms:modified>
</cp:coreProperties>
</file>