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8803600" cy="51123850"/>
  <p:notesSz cx="6888163" cy="10020300"/>
  <p:defaultTextStyle>
    <a:defPPr>
      <a:defRPr lang="zh-TW"/>
    </a:defPPr>
    <a:lvl1pPr marL="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362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724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086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3449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1811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0173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8535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6898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2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8" autoAdjust="0"/>
    <p:restoredTop sz="94662"/>
  </p:normalViewPr>
  <p:slideViewPr>
    <p:cSldViewPr snapToGrid="0" snapToObjects="1">
      <p:cViewPr varScale="1">
        <p:scale>
          <a:sx n="11" d="100"/>
          <a:sy n="11" d="100"/>
        </p:scale>
        <p:origin x="3211" y="62"/>
      </p:cViewPr>
      <p:guideLst>
        <p:guide orient="horz" pos="1610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5881533"/>
            <a:ext cx="24483060" cy="1095849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320540" y="28970182"/>
            <a:ext cx="20162520" cy="13064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3225" y="15266150"/>
            <a:ext cx="20412551" cy="32516899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35568" y="15266150"/>
            <a:ext cx="60767595" cy="32516899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32851811"/>
            <a:ext cx="24483060" cy="1015376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21668473"/>
            <a:ext cx="24483060" cy="11183338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623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245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8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49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35570" y="88922363"/>
            <a:ext cx="40590072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605700" y="88922363"/>
            <a:ext cx="40590075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443699"/>
            <a:ext cx="12726592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6212887"/>
            <a:ext cx="12726592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11443699"/>
            <a:ext cx="12731591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6212887"/>
            <a:ext cx="12731591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2035487"/>
            <a:ext cx="9476186" cy="866265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2035490"/>
            <a:ext cx="16102013" cy="43632790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10698143"/>
            <a:ext cx="9476186" cy="34970137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35786695"/>
            <a:ext cx="17282160" cy="422482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4568011"/>
            <a:ext cx="17282160" cy="30674310"/>
          </a:xfrm>
        </p:spPr>
        <p:txBody>
          <a:bodyPr/>
          <a:lstStyle>
            <a:lvl1pPr marL="0" indent="0">
              <a:buNone/>
              <a:defRPr sz="16000"/>
            </a:lvl1pPr>
            <a:lvl2pPr marL="2283623" indent="0">
              <a:buNone/>
              <a:defRPr sz="14000"/>
            </a:lvl2pPr>
            <a:lvl3pPr marL="4567245" indent="0">
              <a:buNone/>
              <a:defRPr sz="12000"/>
            </a:lvl3pPr>
            <a:lvl4pPr marL="6850868" indent="0">
              <a:buNone/>
              <a:defRPr sz="10000"/>
            </a:lvl4pPr>
            <a:lvl5pPr marL="9134490" indent="0">
              <a:buNone/>
              <a:defRPr sz="10000"/>
            </a:lvl5pPr>
            <a:lvl6pPr marL="11418113" indent="0">
              <a:buNone/>
              <a:defRPr sz="10000"/>
            </a:lvl6pPr>
            <a:lvl7pPr marL="13701735" indent="0">
              <a:buNone/>
              <a:defRPr sz="10000"/>
            </a:lvl7pPr>
            <a:lvl8pPr marL="15985358" indent="0">
              <a:buNone/>
              <a:defRPr sz="10000"/>
            </a:lvl8pPr>
            <a:lvl9pPr marL="18268980" indent="0">
              <a:buNone/>
              <a:defRPr sz="10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40011517"/>
            <a:ext cx="17282160" cy="5999948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928902"/>
            <a:ext cx="25923240" cy="33739378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2020/11/4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47384239"/>
            <a:ext cx="91211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E62517C9-280E-3042-B1F9-28BB6F5D9A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350" y="6350"/>
            <a:ext cx="28797250" cy="5112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83623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717" indent="-1712717" algn="l" defTabSz="2283623" rtl="0" eaLnBrk="1" latinLnBrk="0" hangingPunct="1">
        <a:spcBef>
          <a:spcPct val="20000"/>
        </a:spcBef>
        <a:buFont typeface="Arial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887" indent="-1427264" algn="l" defTabSz="2283623" rtl="0" eaLnBrk="1" latinLnBrk="0" hangingPunct="1">
        <a:spcBef>
          <a:spcPct val="20000"/>
        </a:spcBef>
        <a:buFont typeface="Arial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09056" indent="-1141811" algn="l" defTabSz="2283623" rtl="0" eaLnBrk="1" latinLnBrk="0" hangingPunct="1">
        <a:spcBef>
          <a:spcPct val="20000"/>
        </a:spcBef>
        <a:buFont typeface="Arial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679" indent="-1141811" algn="l" defTabSz="2283623" rtl="0" eaLnBrk="1" latinLnBrk="0" hangingPunct="1">
        <a:spcBef>
          <a:spcPct val="20000"/>
        </a:spcBef>
        <a:buFont typeface="Arial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6302" indent="-1141811" algn="l" defTabSz="2283623" rtl="0" eaLnBrk="1" latinLnBrk="0" hangingPunct="1">
        <a:spcBef>
          <a:spcPct val="20000"/>
        </a:spcBef>
        <a:buFont typeface="Arial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924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547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7169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10792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62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24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86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49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11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73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35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98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230089" y="9069970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</a:pPr>
            <a:r>
              <a:rPr lang="en-US" altLang="zh-TW" sz="6000" dirty="0"/>
              <a:t>Purpose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230089" y="29448535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/>
              <a:t>Materials and Methods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534147" y="9069965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/>
              <a:t>Results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2827342" y="1086143"/>
            <a:ext cx="55190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P001</a:t>
            </a:r>
            <a:endParaRPr lang="zh-TW" altLang="en-US" sz="100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09912" y="4457049"/>
            <a:ext cx="265442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600"/>
              </a:spcAft>
            </a:pPr>
            <a:r>
              <a:rPr lang="zh-TW" altLang="en-US" sz="6000" b="1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論文題目</a:t>
            </a:r>
            <a:endParaRPr lang="zh-TW" altLang="zh-TW" sz="6000" kern="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>
              <a:spcAft>
                <a:spcPts val="3600"/>
              </a:spcAft>
            </a:pPr>
            <a:r>
              <a:rPr lang="zh-TW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作者姓名 </a:t>
            </a:r>
            <a:r>
              <a:rPr lang="zh-TW" altLang="zh-TW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不同單位時右上角加註數字上標</a:t>
            </a:r>
            <a:r>
              <a:rPr lang="en-US" altLang="zh-TW" sz="4000" kern="100" baseline="30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1,2,3…</a:t>
            </a:r>
            <a:endParaRPr lang="zh-TW" altLang="zh-TW" sz="4000" kern="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>
              <a:spcAft>
                <a:spcPts val="3600"/>
              </a:spcAft>
            </a:pPr>
            <a:r>
              <a:rPr lang="zh-TW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服務機關</a:t>
            </a:r>
            <a:r>
              <a:rPr lang="en-US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zh-TW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單位</a:t>
            </a:r>
            <a:r>
              <a:rPr lang="zh-TW" altLang="en-US" sz="4000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TW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不同單位時</a:t>
            </a:r>
            <a:r>
              <a:rPr lang="zh-TW" altLang="en-US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左</a:t>
            </a:r>
            <a:r>
              <a:rPr lang="zh-TW" altLang="zh-TW" sz="4000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上角加註數字上標</a:t>
            </a:r>
            <a:r>
              <a:rPr lang="en-US" altLang="zh-TW" sz="4000" kern="100" baseline="30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1,2,3…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4534146" y="29448535"/>
            <a:ext cx="13320000" cy="204055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/>
              <a:t>Conclusion</a:t>
            </a:r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en-US" altLang="zh-TW" sz="6000" dirty="0"/>
          </a:p>
          <a:p>
            <a:pPr algn="ctr"/>
            <a:endParaRPr lang="zh-TW" altLang="en-US" sz="600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6595652-1D5E-964E-91F5-3321BE5A7CC1}"/>
              </a:ext>
            </a:extLst>
          </p:cNvPr>
          <p:cNvSpPr txBox="1"/>
          <p:nvPr/>
        </p:nvSpPr>
        <p:spPr>
          <a:xfrm>
            <a:off x="24002286" y="3739602"/>
            <a:ext cx="4801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dirty="0">
                <a:solidFill>
                  <a:srgbClr val="FF0000"/>
                </a:solidFill>
              </a:rPr>
              <a:t>請填海報編號</a:t>
            </a:r>
            <a:endParaRPr kumimoji="1"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向下箭號 5">
            <a:extLst>
              <a:ext uri="{FF2B5EF4-FFF2-40B4-BE49-F238E27FC236}">
                <a16:creationId xmlns:a16="http://schemas.microsoft.com/office/drawing/2014/main" id="{08AA0AFF-4C85-D64E-B823-F26903CD2FE0}"/>
              </a:ext>
            </a:extLst>
          </p:cNvPr>
          <p:cNvSpPr/>
          <p:nvPr/>
        </p:nvSpPr>
        <p:spPr>
          <a:xfrm>
            <a:off x="25872086" y="3014227"/>
            <a:ext cx="1061714" cy="84908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42</Words>
  <Application>Microsoft Office PowerPoint</Application>
  <PresentationFormat>自訂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 Unicode MS</vt:lpstr>
      <vt:lpstr>Microsoft JhengHei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TAOG 台灣婦產科醫學會</cp:lastModifiedBy>
  <cp:revision>25</cp:revision>
  <cp:lastPrinted>2017-01-04T04:39:03Z</cp:lastPrinted>
  <dcterms:created xsi:type="dcterms:W3CDTF">2016-08-18T10:41:02Z</dcterms:created>
  <dcterms:modified xsi:type="dcterms:W3CDTF">2020-11-04T02:43:12Z</dcterms:modified>
</cp:coreProperties>
</file>